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D19D5-05E5-483C-B1B1-0AFF02C70648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3DC43-276C-493F-AA27-B7B117810ECF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noProof="0" smtClean="0"/>
              <a:t>Reference to the Requester and futher details</a:t>
            </a:r>
            <a:endParaRPr lang="en-GB" noProof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3DC43-276C-493F-AA27-B7B117810ECF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20903-7D3D-4E07-8751-7D1017B6E1DA}" type="datetimeFigureOut">
              <a:rPr lang="en-GB" smtClean="0"/>
              <a:t>04/11/2018</a:t>
            </a:fld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9A4B3-ADF6-4702-BEB3-5363BA692166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&lt;User Story Title&gt;</a:t>
            </a:r>
            <a:endParaRPr lang="en-GB" dirty="0"/>
          </a:p>
        </p:txBody>
      </p:sp>
      <p:sp>
        <p:nvSpPr>
          <p:cNvPr id="5" name="Pladsholder til indhol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As &lt;persona&gt;, </a:t>
            </a:r>
            <a:endParaRPr lang="en-GB" dirty="0" smtClean="0"/>
          </a:p>
          <a:p>
            <a:r>
              <a:rPr lang="en-GB" dirty="0" smtClean="0"/>
              <a:t>I </a:t>
            </a:r>
            <a:r>
              <a:rPr lang="en-GB" dirty="0"/>
              <a:t>can &lt;what?&gt; </a:t>
            </a:r>
            <a:endParaRPr lang="en-GB" dirty="0" smtClean="0"/>
          </a:p>
          <a:p>
            <a:r>
              <a:rPr lang="en-GB" dirty="0" smtClean="0"/>
              <a:t>so </a:t>
            </a:r>
            <a:r>
              <a:rPr lang="en-GB" dirty="0"/>
              <a:t>that &lt;why?&gt;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Skærmshow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</vt:i4>
      </vt:variant>
    </vt:vector>
  </HeadingPairs>
  <TitlesOfParts>
    <vt:vector size="2" baseType="lpstr">
      <vt:lpstr>Kontortema</vt:lpstr>
      <vt:lpstr>&lt;User Story Title&gt;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&lt;User Story Title&gt;</dc:title>
  <dc:creator>claus</dc:creator>
  <cp:lastModifiedBy>claus</cp:lastModifiedBy>
  <cp:revision>1</cp:revision>
  <dcterms:created xsi:type="dcterms:W3CDTF">2018-11-04T08:46:10Z</dcterms:created>
  <dcterms:modified xsi:type="dcterms:W3CDTF">2018-11-04T08:49:14Z</dcterms:modified>
</cp:coreProperties>
</file>